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014" autoAdjust="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7D92F-F4B6-408E-9CA8-0E52281FC251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F5E0E-52F8-4866-806B-4BD0BBBB0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F5E0E-52F8-4866-806B-4BD0BBBB043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D54426-0D55-4090-B26D-21FDF2AF54E8}" type="datetimeFigureOut">
              <a:rPr lang="en-US" smtClean="0"/>
              <a:pPr/>
              <a:t>9/24/2019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ABB29F-3037-42C2-9F64-68E0AE35FEE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66800" y="1994357"/>
            <a:ext cx="7010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6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ar-IQ" sz="8000" b="1" i="0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المصادر العضوية للطاقة</a:t>
            </a:r>
            <a:endParaRPr kumimoji="0" lang="ar-IQ" sz="8000" b="1" i="0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3.مسلك الفوسفوكيتوليز :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pathway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Phosphoketolase</a:t>
            </a:r>
            <a:endParaRPr kumimoji="0" lang="ar-IQ" sz="28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بعض انواع البكتريا مثل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Leuconostoc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mesenteroides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والتي تتميز بعدم قدرتها على تكوين انزيم فوسفورفركتوز كاينيز وانزيم الالدوليز والترايوز فوسفيت ايسومريز ، مما يؤدي بها الى سلوك طريق اخر لاكسدة سكر رايبوز خامس الفوسفات وتحرير نواتج هي الكحول الاثيلي وملح اللاكتيت مع تحرير جزيئة من ثاني اوكسيد الكربون .</a:t>
            </a: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يتحول سكر الرايبوز خامس الفوسفات في بكتريا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Leuconostoc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mesenteroides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وبمساعدة انزيم فوسفوفركتوكاينيز الى فوسفات الاستيل والكليسر الدهايد ثالث الفوسفات وكل من هذين المركبين ياخذ مسلك خاص به . فالاول يتفاعل مع الاستيل كو اي ليولد الكحول الاثيلي  ، والثاني يولد اللاكتيت عن طريق الكلسر الدهايد ثالث الفوسفات والبايروفيت في هذه البكتريا ، وعند مرور سكر الكلوكوز في هذا المسلك تتولد جزيئة واحدة من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لذلك فهو اقل كفاءة من مسلك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ar-IQ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60715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في بكتريا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Lactomonas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bifidus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تحرر مركبي  الاستيت واللاكتيت باكسدة سكر الكلوكوز وذلك بعد فسفرته وتحويله الى فركتوز سادس الفوسفات ثم يحول المركب الاخير الى مركب رباعي الكربون (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ارثروز رابع الفوسفات 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واخر ثنائي الكربون (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فوسفات الاستيل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والتي تتحول بدورها الى الاستيت لفقدان جذر الفوسفات الى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</a:p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قد تقوم بكتريا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Lactomonas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bifidu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بهدم رايبلوز خامس الفوسفات الى مركبين اولهما ثلاثي الكربون (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كليسر الدهايد ثالث الفوسفات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والاخر ثنائي الكربون (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فوسفات الاستيل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، عند اكسدة الكلوكوز عن طريق هذا الطريق فان مقدار الطاقة المتولدة هي خمس جزيئات من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لكل جزيئتين من سكر الكلوكوز .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جميع العمليات في هذا الطريق هي ايضا من نوع التخمر  اذ انه في جميع العمليات كان المستلم الالكترونات مادة عضوية 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"/>
            <a:ext cx="9143999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71691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مسلك انتنر- دودروف  </a:t>
            </a:r>
            <a:r>
              <a:rPr kumimoji="0" lang="en-US" sz="3600" b="1" i="0" u="sng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Entner-Doudoroff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(ED)</a:t>
            </a:r>
            <a:endParaRPr kumimoji="0" lang="ar-IQ" sz="36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 هذا الممر لاكسدة الكربوهيدرات تسلكة مجموعة محددة من الاحياء المجهرية معظمها ينتمي لجنس البكتريا 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Pseudomonas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اذ وجد اول مرة في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P. </a:t>
            </a:r>
            <a:r>
              <a:rPr kumimoji="0" lang="en-US" sz="3600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saccharophila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وفي بعض البكتريا السالبة لصبغة كرام 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- ان هذا المسلك يولد جزيئة واحدة من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ATP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لكل جزيئة من الكلوكوز اي بمعنى اخر ان كمية الطاقة تكون واطئة مقارنة بالمسلك الاول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569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76200" y="1192887"/>
            <a:ext cx="8915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تستعمل المركبات العضوية كمصادرللطاقة من قبل الاحياء المجهرية عضوية التغذية وهذه المصادر تشمل مجموعة كبيرة كالكربوهيدرات بانواعها المختلفة</a:t>
            </a:r>
            <a:r>
              <a:rPr lang="ar-IQ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مثل </a:t>
            </a:r>
            <a:r>
              <a:rPr lang="ar-IQ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الالكينات والالكينات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والمركبات النتروجينية مثل الاحماض 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الامينية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والبيورين والبرميدين 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والدهنيات مثل 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املاح الكليسرول والاحماض الدهنية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ar-IQ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886200"/>
            <a:ext cx="8763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المركبات الكربوهيدراتية هي الاكثر شيوعا واستعمالا في الاوساط الزرعية المختبرية لتنمية الاحياء المجهرية وان جميع المركبات الكربوهيدراتية ومشتقاتها تستخدم كمصادر للطاقة من قبل مجموعة معينه من الاحياء المجهرية ، اذ تستعمل قدرة الاحياء المجهرية على اكسدة الكربوهيدرات ودراسة نواتجها وكوسيلة لتصنيف هذه الاحياء .</a:t>
            </a:r>
            <a:endParaRPr lang="en-US" sz="3200" b="1" dirty="0" smtClean="0">
              <a:solidFill>
                <a:srgbClr val="FFC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646375"/>
            <a:ext cx="9144000" cy="64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ar-IQ" sz="28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مسلك ابدن – مايرهوف-  بارناس 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Embden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Meyerhof -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Parnas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(EMP)</a:t>
            </a:r>
            <a:endParaRPr kumimoji="0" lang="ar-IQ" sz="2800" b="1" i="0" u="sng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lvl="1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ان هذا التفاعل يتم فيه تحويل كل جزئية من سكر الكلوكوز الى جزيئيتين من البايروفيت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IQ" sz="105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مقدارالطاقة المتحررة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من هذه العملية فهي حوالي 47 كيلو سعرة وجزء من هذه الطاقة يخزن في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ان كفاءة هذا المسلك هو 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30%  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لانه فقط  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30% 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يخزن في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هذا المسلك هو الممر الرئيس الذي تسلكة الخميرة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Sacharomyces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cerevisiae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عند تخميرها لسكر الكلوكوز وهو ايضا المسلك الذي تسلكة بكتريا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Propionibacterium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1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arabinosum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وبكتريا اخرى من مجموعة متشابهة التخمر 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066800"/>
            <a:ext cx="8915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ان جميع التفاعلات في هذا المسلك عكسية فيما عدا تفاعل فسفرة الكلوكوز والفركتوز سداسي الفوسفات وتحول فوسفواينول بايروفيت الى بايروفيت .</a:t>
            </a:r>
            <a:endParaRPr lang="en-US" sz="3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3200" b="1" dirty="0" smtClean="0">
              <a:solidFill>
                <a:srgbClr val="FFC0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ar-IQ" sz="3200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اول تفاعل يشمل تنشيط سكر الكلوكوز بفسفرته ثم خلال التحولات تتولد جزئيتين من البايروفيت وتخلق اربع جزيئات من </a:t>
            </a:r>
            <a:r>
              <a:rPr lang="en-US" sz="3200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ATP</a:t>
            </a:r>
            <a:r>
              <a:rPr lang="en-US" sz="3200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lang="ar-IQ" sz="3200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rgbClr val="FFC000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3200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- يطلق على هذا المسلك اسم اخر هو مسلك السكر السداسي ثنائي الفوسفات</a:t>
            </a:r>
            <a:r>
              <a:rPr lang="en-US" sz="3200" b="1" dirty="0" smtClean="0">
                <a:solidFill>
                  <a:srgbClr val="FFC000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lang="en-US" sz="3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mg.tfd.com/dorland/pathway_Embden-Meyerho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492443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مسلك السكر السداسي الكربون احادي الفوسفات  </a:t>
            </a:r>
            <a:r>
              <a:rPr kumimoji="0" lang="en-US" sz="3200" b="1" i="0" u="sng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Hexose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sng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Monophosphate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Pathway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(HMP)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ar-IQ" sz="32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ياخذ هذا المسلك اشكال مختلفة في مختلف الاحياء المجهرية وذلك حسب توفر الانزيمات التي تحتاجها عمليات الاكسدة ، ويعتقد ان هذا المسلك ليس اساسيا لتوليد الطاقة في معظم الاحياء المجهرية .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ان هذا المسلك ولو انه لا يولد طاقة بنفس الكفاءة التي يولدها المسلك الاول ولكن نواتجة مهمه بالنسبة للاحياء المجهرية ، اذ يوفر لها السكر خماسي الكربون المفسفرة لتخليق النيوكليوتايد والنيكوتين امايد ادنين داينيوكليوتايد فوسفيت بشكل مختزل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NADPH</a:t>
            </a:r>
            <a:r>
              <a:rPr kumimoji="0" lang="en-US" sz="3200" b="1" i="0" u="none" strike="noStrike" cap="none" normalizeH="0" baseline="-2500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لاستعمالة عند الحاجة كعامل مختزل 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0959"/>
            <a:ext cx="8839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ar-IQ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المسلك الذي يسلكة معظم الاوقات الفطر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Penicillium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chrysogenum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IQ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، وهو ايضا المسلك الذي تفضلة البكتريا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Brucella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abortus</a:t>
            </a:r>
            <a:r>
              <a:rPr lang="ar-IQ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IQ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وايضا انواع من بكتريا التي تنتمي للجنس </a:t>
            </a:r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Acetrobacter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IQ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lang="en-US" sz="32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32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IQ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ناتج التفاعل الاول من الكلوكوز هو كلوكونيت سادس الفوسفات الذي بدوره يوكسد بتمرير الالكترونات الى جزئية اخرى من 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NADP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ar-IQ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وتحويل السكر السداسي الكربون الى اخر خماسي الكربون (</a:t>
            </a:r>
            <a:r>
              <a:rPr lang="ar-IQ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رايبلوز خامس الفوسفات</a:t>
            </a:r>
            <a:r>
              <a:rPr lang="ar-IQ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بتحرير جزئية من ثاني اوكسيد الكاربون .</a:t>
            </a:r>
            <a:endParaRPr lang="en-US" sz="32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2192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عند تكوين السكر الخماسي يختلف الشكل الذي تستمر فيه عملية الاكسدة بمختلف الاحياء المجهرية وتختلف نواتج العملية ايضا ، فقد يتحول هذا السكر الى كلسرالديهايد ثالث الفوسفات (</a:t>
            </a:r>
            <a:r>
              <a:rPr lang="ar-IQ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وهوسكر ثلاثي الكربون</a:t>
            </a:r>
            <a:r>
              <a:rPr lang="ar-IQ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مع تحرير جزيئتين من البايروفيت  وبالتالي سيخلق جزيئة وحدة من 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ATP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ar-IQ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من خلال الدخول المسلك الاول وبالتالي توليد طاقة .</a:t>
            </a:r>
            <a:endParaRPr lang="en-US" sz="32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image.slidesharecdn.com/6-141222235956-conversion-gate02/95/hmp-shunt-pathway-12-638.jpg?cb=141931445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780</Words>
  <Application>Microsoft Office PowerPoint</Application>
  <PresentationFormat>On-screen Show (4:3)</PresentationFormat>
  <Paragraphs>44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</dc:creator>
  <cp:lastModifiedBy>Sa</cp:lastModifiedBy>
  <cp:revision>66</cp:revision>
  <dcterms:created xsi:type="dcterms:W3CDTF">2016-12-07T18:28:58Z</dcterms:created>
  <dcterms:modified xsi:type="dcterms:W3CDTF">2019-09-24T19:03:22Z</dcterms:modified>
</cp:coreProperties>
</file>